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83" r:id="rId3"/>
    <p:sldId id="288" r:id="rId4"/>
    <p:sldId id="284" r:id="rId5"/>
    <p:sldId id="285" r:id="rId6"/>
    <p:sldId id="286" r:id="rId7"/>
    <p:sldId id="289" r:id="rId8"/>
    <p:sldId id="290" r:id="rId9"/>
    <p:sldId id="280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72" autoAdjust="0"/>
    <p:restoredTop sz="93669" autoAdjust="0"/>
  </p:normalViewPr>
  <p:slideViewPr>
    <p:cSldViewPr>
      <p:cViewPr>
        <p:scale>
          <a:sx n="66" d="100"/>
          <a:sy n="66" d="100"/>
        </p:scale>
        <p:origin x="-197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5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9A6E-C514-44D1-ADE7-0C840E958F03}" type="datetimeFigureOut">
              <a:rPr lang="en-GB" smtClean="0"/>
              <a:t>19/11/2014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F8F86-284E-439F-91A3-6F6950FF1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6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F8F86-284E-439F-91A3-6F6950FF19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5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cic.gov.uk/eps/tracke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ps@hscic.gov.uk" TargetMode="External"/><Relationship Id="rId2" Type="http://schemas.openxmlformats.org/officeDocument/2006/relationships/hyperlink" Target="http://www.hscic.gov.uk/eps/track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771196"/>
            <a:ext cx="2894261" cy="60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731244"/>
            <a:ext cx="2448272" cy="81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92896"/>
            <a:ext cx="80962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6093296"/>
            <a:ext cx="181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November 2014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113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0631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4745" y="531303"/>
            <a:ext cx="7463680" cy="5386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Detailed prescription event history – every step of the process!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6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search by </a:t>
            </a:r>
            <a:r>
              <a:rPr kumimoji="0" lang="en-GB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NHS number</a:t>
            </a:r>
            <a:r>
              <a:rPr kumimoji="0" lang="en-GB" sz="3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date range and prescription status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08000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1F497D"/>
                </a:solidFill>
                <a:cs typeface="Arial" panose="020B0604020202020204" pitchFamily="34" charset="0"/>
                <a:hlinkClick r:id="rId2"/>
              </a:rPr>
              <a:t>www.hscic.gov.uk/eps/tracker</a:t>
            </a:r>
            <a:endParaRPr lang="en-GB" sz="32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0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14179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new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tracker provides transparency to both prescribers and dispensers.</a:t>
            </a:r>
          </a:p>
          <a:p>
            <a:endParaRPr lang="en-GB" sz="28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GB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Practice and </a:t>
            </a:r>
            <a:r>
              <a:rPr lang="en-GB" sz="2800" b="1" dirty="0">
                <a:solidFill>
                  <a:schemeClr val="accent1"/>
                </a:solidFill>
                <a:cs typeface="Arial" panose="020B0604020202020204" pitchFamily="34" charset="0"/>
              </a:rPr>
              <a:t>pharmacy </a:t>
            </a:r>
            <a:r>
              <a:rPr lang="en-GB" sz="2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can </a:t>
            </a:r>
            <a:r>
              <a:rPr lang="en-GB" sz="2800" b="1" dirty="0">
                <a:solidFill>
                  <a:schemeClr val="accent1"/>
                </a:solidFill>
                <a:cs typeface="Arial" panose="020B0604020202020204" pitchFamily="34" charset="0"/>
              </a:rPr>
              <a:t>check the current status of a particular </a:t>
            </a:r>
            <a:r>
              <a:rPr lang="en-GB" sz="2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prescription and can </a:t>
            </a:r>
            <a:r>
              <a:rPr lang="en-GB" sz="2800" b="1" dirty="0">
                <a:solidFill>
                  <a:schemeClr val="accent1"/>
                </a:solidFill>
                <a:cs typeface="Arial" panose="020B0604020202020204" pitchFamily="34" charset="0"/>
              </a:rPr>
              <a:t>advise </a:t>
            </a:r>
            <a:r>
              <a:rPr lang="en-GB" sz="28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patients with confidence. </a:t>
            </a:r>
          </a:p>
          <a:p>
            <a:endParaRPr lang="en-GB" sz="28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lang="en-GB" sz="28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C00000"/>
                </a:solidFill>
                <a:cs typeface="Arial" panose="020B0604020202020204" pitchFamily="34" charset="0"/>
              </a:rPr>
              <a:t>The tracker shows the nominated destination of a specific prescription and where a nomination has been changed.</a:t>
            </a:r>
          </a:p>
          <a:p>
            <a:endParaRPr lang="en-GB" sz="3200" b="1" dirty="0" smtClean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1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" y="792254"/>
            <a:ext cx="8169121" cy="43924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71600" y="3886953"/>
            <a:ext cx="2592288" cy="5040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84557" y="4391010"/>
            <a:ext cx="0" cy="10785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1115615" y="5469515"/>
            <a:ext cx="6934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New </a:t>
            </a:r>
            <a:r>
              <a:rPr lang="en-GB" sz="28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search </a:t>
            </a:r>
            <a:r>
              <a:rPr lang="en-GB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by NHS number</a:t>
            </a:r>
          </a:p>
        </p:txBody>
      </p:sp>
    </p:spTree>
    <p:extLst>
      <p:ext uri="{BB962C8B-B14F-4D97-AF65-F5344CB8AC3E}">
        <p14:creationId xmlns:p14="http://schemas.microsoft.com/office/powerpoint/2010/main" val="228213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03371"/>
            <a:ext cx="8250247" cy="533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Detailed search results: prescription ID, status, issue date, prescription date i.e. repeat dispensing 1 of 4</a:t>
            </a:r>
            <a:endParaRPr lang="en-GB" sz="2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03650" y="1102097"/>
            <a:ext cx="2016222" cy="26149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7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33" y="1052735"/>
            <a:ext cx="8504839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08461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Prescription and dispensing details</a:t>
            </a:r>
          </a:p>
          <a:p>
            <a:endParaRPr lang="en-GB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GB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15616" y="653473"/>
            <a:ext cx="0" cy="10473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" name="Oval 4"/>
          <p:cNvSpPr/>
          <p:nvPr/>
        </p:nvSpPr>
        <p:spPr>
          <a:xfrm>
            <a:off x="309705" y="4180753"/>
            <a:ext cx="226825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41490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and event history…</a:t>
            </a:r>
            <a:endParaRPr lang="en-GB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99792" y="4410690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3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9" y="692696"/>
            <a:ext cx="8635364" cy="546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500943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Full contact details </a:t>
            </a:r>
            <a:endParaRPr lang="en-GB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89149" y="1563638"/>
            <a:ext cx="2463603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386868" y="2283720"/>
            <a:ext cx="704633" cy="272571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5382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198" y="40466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solidFill>
                  <a:srgbClr val="00B050"/>
                </a:solidFill>
              </a:rPr>
              <a:t>Benefits</a:t>
            </a:r>
            <a:r>
              <a:rPr lang="en-GB" sz="2400" b="1" dirty="0" smtClean="0"/>
              <a:t> of the new prescription tracker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both prescribers and dispensers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and pharmacy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check the </a:t>
            </a: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  <a:r>
              <a:rPr lang="en-GB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prescription and can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advise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confidence.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Pharmacies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‘cut </a:t>
            </a: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paste’ the prescription number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(barcode G.U.I.D)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into their dispensing system to retrieve the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Helps to ensure </a:t>
            </a:r>
            <a:r>
              <a:rPr lang="en-GB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 rules are followed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as it shows the nominated destination of a specific prescription and where a nomination has been changed.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pharmacies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check </a:t>
            </a:r>
            <a:r>
              <a:rPr lang="en-GB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 claim </a:t>
            </a:r>
            <a:r>
              <a:rPr lang="en-GB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GB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-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for expensive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items.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236687"/>
            <a:ext cx="41764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</a:rPr>
              <a:t>More information</a:t>
            </a:r>
          </a:p>
          <a:p>
            <a:endParaRPr lang="en-GB" sz="2400" dirty="0"/>
          </a:p>
          <a:p>
            <a:pPr algn="ctr"/>
            <a:r>
              <a:rPr lang="en-GB" sz="2400" dirty="0" smtClean="0">
                <a:hlinkClick r:id="rId2"/>
              </a:rPr>
              <a:t>www.hscic.gov.uk/eps/tracker</a:t>
            </a:r>
            <a:endParaRPr lang="en-GB" sz="2400" dirty="0" smtClean="0"/>
          </a:p>
          <a:p>
            <a:endParaRPr lang="en-GB" sz="2400" dirty="0"/>
          </a:p>
          <a:p>
            <a:pPr algn="ctr"/>
            <a:r>
              <a:rPr lang="en-GB" sz="2400" dirty="0" smtClean="0"/>
              <a:t>Contact </a:t>
            </a:r>
            <a:r>
              <a:rPr lang="en-GB" sz="2400" dirty="0" smtClean="0">
                <a:hlinkClick r:id="rId3"/>
              </a:rPr>
              <a:t>eps@hscic.gov.uk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	 </a:t>
            </a:r>
            <a:r>
              <a:rPr lang="en-GB" sz="2400" dirty="0" smtClean="0"/>
              <a:t>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    @</a:t>
            </a:r>
            <a:r>
              <a:rPr lang="en-GB" sz="2400" dirty="0" err="1" smtClean="0"/>
              <a:t>EPSnhs</a:t>
            </a:r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7"/>
            <a:ext cx="616594" cy="6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1727</TotalTime>
  <Words>213</Words>
  <Application>Microsoft Office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&amp; Social Care Information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Woodhouse</dc:creator>
  <cp:lastModifiedBy>Caroline Woodhouse</cp:lastModifiedBy>
  <cp:revision>89</cp:revision>
  <cp:lastPrinted>2014-11-12T12:13:34Z</cp:lastPrinted>
  <dcterms:created xsi:type="dcterms:W3CDTF">2014-10-09T13:13:36Z</dcterms:created>
  <dcterms:modified xsi:type="dcterms:W3CDTF">2014-11-19T11:41:25Z</dcterms:modified>
</cp:coreProperties>
</file>